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1" r:id="rId2"/>
  </p:sldIdLst>
  <p:sldSz cx="6858000" cy="9906000" type="A4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Davidov (office2@asi-tech.co.il)" initials="DD(t" lastIdx="1" clrIdx="0">
    <p:extLst>
      <p:ext uri="{19B8F6BF-5375-455C-9EA6-DF929625EA0E}">
        <p15:presenceInfo xmlns:p15="http://schemas.microsoft.com/office/powerpoint/2012/main" userId="S::office2@asi-tech.co.il::24d5c504-d90b-464a-a848-52cb856357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29A"/>
    <a:srgbClr val="FAB702"/>
    <a:srgbClr val="0F0F0F"/>
    <a:srgbClr val="343464"/>
    <a:srgbClr val="3E3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 autoAdjust="0"/>
    <p:restoredTop sz="94613" autoAdjust="0"/>
  </p:normalViewPr>
  <p:slideViewPr>
    <p:cSldViewPr snapToGrid="0">
      <p:cViewPr varScale="1">
        <p:scale>
          <a:sx n="56" d="100"/>
          <a:sy n="56" d="100"/>
        </p:scale>
        <p:origin x="2750" y="67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598B3-A6EA-435B-9554-07FE9C4909D3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239838"/>
            <a:ext cx="23193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F2F1F-C86C-4937-917A-F4B2B5046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B8F9-3B8E-499C-B895-8258875ED0C3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5C39-397E-4EFC-9AA2-7E4166CC3DA8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6050-DF71-4522-876C-929EAD7DE039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4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A4C5-7E31-41D6-B934-2C7D70FC04E3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9744-1F4C-453E-A31E-35D01E6832A6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0267-284A-4C92-B5A5-B75FDB0CD7E9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4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75BD-299E-4887-AE4C-6C8129BF1084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3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7234-6E81-4925-AA9A-7BF657C78264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F999-B48F-45C2-A311-D2127448B4CC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68F1-3A6C-4083-8E33-145EF71317BD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7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160-7D4F-4798-A186-C69FFCB433F0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6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8F155-EB1F-4A18-B058-90EF40DA30A4}" type="datetime1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1A70-1CCD-4CD2-89DF-46A3805A1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5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sales@asi-tech.co.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5B72A69-8DB2-4D52-BE50-3F6819F0C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91228"/>
            <a:ext cx="6030589" cy="4484220"/>
          </a:xfrm>
        </p:spPr>
        <p:txBody>
          <a:bodyPr>
            <a:normAutofit/>
          </a:bodyPr>
          <a:lstStyle/>
          <a:p>
            <a:endParaRPr lang="en-US" sz="2800" b="1" u="sng" dirty="0">
              <a:solidFill>
                <a:prstClr val="black"/>
              </a:solidFill>
            </a:endParaRPr>
          </a:p>
          <a:p>
            <a:r>
              <a:rPr lang="en-US" sz="1200" b="1" u="sng" dirty="0">
                <a:solidFill>
                  <a:prstClr val="black"/>
                </a:solidFill>
              </a:rPr>
              <a:t>ASI-TRLT-101</a:t>
            </a:r>
            <a:endParaRPr lang="en-US" sz="28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u="sng" dirty="0">
                <a:solidFill>
                  <a:prstClr val="black"/>
                </a:solidFill>
              </a:rPr>
              <a:t>Taped Radial Lead Trimmer</a:t>
            </a:r>
            <a:endParaRPr lang="en-US" sz="1100" b="1" u="sng" dirty="0">
              <a:solidFill>
                <a:prstClr val="black"/>
              </a:solidFill>
            </a:endParaRPr>
          </a:p>
          <a:p>
            <a:pPr lvl="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Dimension:520L x380W x 300H  mm</a:t>
            </a:r>
          </a:p>
          <a:p>
            <a:pPr lvl="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Power: 110V/220V AC 60/50Hz</a:t>
            </a:r>
          </a:p>
          <a:p>
            <a:pPr lvl="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Weight: 24kgs</a:t>
            </a:r>
          </a:p>
          <a:p>
            <a:pPr lvl="0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Capability: 60,000 pieces/ Hour</a:t>
            </a:r>
          </a:p>
          <a:p>
            <a:pPr lvl="0"/>
            <a:endParaRPr lang="en-US" sz="1100" b="1" u="sng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Quiet, high performance motor with adjustable speed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Cut off taped radial Resistor, Capacitor, Crystal and similar components leads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Suitable for single bandoleer in roller/ reel or AMON box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Compact, suitable for short lead operation with precise dimension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Component counter is optional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ASI-TRLT-101 -Is for Standard paper tape bare hole pitch (A)-12.7mm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</a:rPr>
              <a:t>ASI-TRLTS-101-S -Is for Paper tape bare hole pitch (A)-15 mm</a:t>
            </a: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BD88E931-15DC-45BF-9686-838466FD0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4" y="127237"/>
            <a:ext cx="1409192" cy="1069206"/>
          </a:xfrm>
          <a:prstGeom prst="rect">
            <a:avLst/>
          </a:prstGeom>
        </p:spPr>
      </p:pic>
      <p:sp>
        <p:nvSpPr>
          <p:cNvPr id="7" name="TextBox 26">
            <a:extLst>
              <a:ext uri="{FF2B5EF4-FFF2-40B4-BE49-F238E27FC236}">
                <a16:creationId xmlns:a16="http://schemas.microsoft.com/office/drawing/2014/main" id="{3688FF71-1D60-4371-954B-A3146F0AA45F}"/>
              </a:ext>
            </a:extLst>
          </p:cNvPr>
          <p:cNvSpPr txBox="1"/>
          <p:nvPr/>
        </p:nvSpPr>
        <p:spPr>
          <a:xfrm>
            <a:off x="1785347" y="268993"/>
            <a:ext cx="27799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5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BEST SOLUTIONS TO MEET YOUR NEEDS</a:t>
            </a: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1C4EC8D6-0CD4-43DD-94BD-4C33C3B97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47875" y="527050"/>
            <a:ext cx="4338638" cy="669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Loose Radial Lead Cutting Equipment</a:t>
            </a: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4F33CB76-DB6C-431A-9072-19B624E5E4AF}"/>
              </a:ext>
            </a:extLst>
          </p:cNvPr>
          <p:cNvSpPr txBox="1"/>
          <p:nvPr/>
        </p:nvSpPr>
        <p:spPr>
          <a:xfrm>
            <a:off x="2064645" y="662929"/>
            <a:ext cx="457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Loose Radial Lead Cutting Equipment</a:t>
            </a: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B9CD0F61-43B7-4773-8176-EB6A4F5D39A8}"/>
              </a:ext>
            </a:extLst>
          </p:cNvPr>
          <p:cNvSpPr txBox="1"/>
          <p:nvPr/>
        </p:nvSpPr>
        <p:spPr>
          <a:xfrm>
            <a:off x="2217045" y="815329"/>
            <a:ext cx="457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Loose Radial Lead Cutting Equipment</a:t>
            </a: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0D9002E0-1E07-448E-BC3C-1F5946E2DD5A}"/>
              </a:ext>
            </a:extLst>
          </p:cNvPr>
          <p:cNvSpPr txBox="1"/>
          <p:nvPr/>
        </p:nvSpPr>
        <p:spPr>
          <a:xfrm>
            <a:off x="2177513" y="670862"/>
            <a:ext cx="457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Loose Radial Lead Cutting Equipment</a:t>
            </a: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33822A40-F790-4906-8821-D8911EAE57EF}"/>
              </a:ext>
            </a:extLst>
          </p:cNvPr>
          <p:cNvSpPr/>
          <p:nvPr/>
        </p:nvSpPr>
        <p:spPr>
          <a:xfrm>
            <a:off x="1879387" y="528001"/>
            <a:ext cx="4845337" cy="595105"/>
          </a:xfrm>
          <a:prstGeom prst="rect">
            <a:avLst/>
          </a:prstGeom>
          <a:solidFill>
            <a:srgbClr val="34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3E8168B8-A72C-4770-9C94-8B3D787C4756}"/>
              </a:ext>
            </a:extLst>
          </p:cNvPr>
          <p:cNvSpPr txBox="1"/>
          <p:nvPr/>
        </p:nvSpPr>
        <p:spPr>
          <a:xfrm>
            <a:off x="2149864" y="637142"/>
            <a:ext cx="457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Automatic Taped Radial Lead Cutting Equipment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9C63896B-26D3-4AD0-BCCD-033735866722}"/>
              </a:ext>
            </a:extLst>
          </p:cNvPr>
          <p:cNvSpPr txBox="1"/>
          <p:nvPr/>
        </p:nvSpPr>
        <p:spPr>
          <a:xfrm>
            <a:off x="1797506" y="2154178"/>
            <a:ext cx="225332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2"/>
            <a:r>
              <a:rPr lang="en-US" sz="1200" b="1" u="sng" dirty="0"/>
              <a:t>ASI-TRLS-101-S</a:t>
            </a:r>
            <a:endParaRPr lang="he-IL" sz="1200" b="1" u="sng" dirty="0"/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2F53D341-8F32-444C-B9E5-96CBD2CCB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8" y="9026554"/>
            <a:ext cx="935930" cy="679942"/>
          </a:xfrm>
          <a:prstGeom prst="rect">
            <a:avLst/>
          </a:prstGeom>
        </p:spPr>
      </p:pic>
      <p:sp>
        <p:nvSpPr>
          <p:cNvPr id="18" name="Rectangle 19">
            <a:extLst>
              <a:ext uri="{FF2B5EF4-FFF2-40B4-BE49-F238E27FC236}">
                <a16:creationId xmlns:a16="http://schemas.microsoft.com/office/drawing/2014/main" id="{DC1B4815-91F8-4788-BACB-3FD2373B7A88}"/>
              </a:ext>
            </a:extLst>
          </p:cNvPr>
          <p:cNvSpPr/>
          <p:nvPr/>
        </p:nvSpPr>
        <p:spPr>
          <a:xfrm>
            <a:off x="2615609" y="9076889"/>
            <a:ext cx="4249632" cy="338864"/>
          </a:xfrm>
          <a:prstGeom prst="rect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A06B1D99-88E3-4C30-B492-6E239B392D05}"/>
              </a:ext>
            </a:extLst>
          </p:cNvPr>
          <p:cNvSpPr/>
          <p:nvPr/>
        </p:nvSpPr>
        <p:spPr>
          <a:xfrm>
            <a:off x="2064645" y="9412813"/>
            <a:ext cx="4800596" cy="230832"/>
          </a:xfrm>
          <a:prstGeom prst="rect">
            <a:avLst/>
          </a:prstGeom>
          <a:solidFill>
            <a:srgbClr val="34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3F9C8761-F841-43C8-8E31-625E883B922C}"/>
              </a:ext>
            </a:extLst>
          </p:cNvPr>
          <p:cNvSpPr txBox="1"/>
          <p:nvPr/>
        </p:nvSpPr>
        <p:spPr>
          <a:xfrm>
            <a:off x="3421306" y="9135975"/>
            <a:ext cx="3130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kern="10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AIM Solder Israel ltd. </a:t>
            </a:r>
            <a:r>
              <a:rPr lang="en-US" sz="1000" kern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Netser</a:t>
            </a:r>
            <a:r>
              <a:rPr lang="en-US" sz="1000" kern="10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  <a:r>
              <a:rPr lang="en-US" sz="1000" kern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Sereni</a:t>
            </a:r>
            <a:r>
              <a:rPr lang="en-US" sz="1000" kern="10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, 70395 ISRAEL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8678FC09-DB7E-48DA-B3C4-E700E0A82679}"/>
              </a:ext>
            </a:extLst>
          </p:cNvPr>
          <p:cNvSpPr txBox="1"/>
          <p:nvPr/>
        </p:nvSpPr>
        <p:spPr>
          <a:xfrm>
            <a:off x="2924167" y="9412812"/>
            <a:ext cx="36391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sales@asi-tech.co.il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    </a:t>
            </a:r>
            <a:r>
              <a:rPr lang="en-US" sz="85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TEL: 972–8-9208844     FAX: 972-8-9207711</a:t>
            </a:r>
          </a:p>
        </p:txBody>
      </p:sp>
      <p:pic>
        <p:nvPicPr>
          <p:cNvPr id="23" name="Picture 4" descr="C:\Users\margalit\Desktop\2.PNG">
            <a:extLst>
              <a:ext uri="{FF2B5EF4-FFF2-40B4-BE49-F238E27FC236}">
                <a16:creationId xmlns:a16="http://schemas.microsoft.com/office/drawing/2014/main" id="{33A26998-B8C4-442C-A18D-6238FA92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08" y="5725595"/>
            <a:ext cx="1948697" cy="20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תמונה 1">
            <a:extLst>
              <a:ext uri="{FF2B5EF4-FFF2-40B4-BE49-F238E27FC236}">
                <a16:creationId xmlns:a16="http://schemas.microsoft.com/office/drawing/2014/main" id="{1D83591F-8F40-437C-A183-4556F89B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2" y="5843237"/>
            <a:ext cx="2216333" cy="13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602FB3DD-EAF3-4459-AA25-7D017B70BFA5}"/>
              </a:ext>
            </a:extLst>
          </p:cNvPr>
          <p:cNvSpPr txBox="1"/>
          <p:nvPr/>
        </p:nvSpPr>
        <p:spPr>
          <a:xfrm>
            <a:off x="469404" y="1405992"/>
            <a:ext cx="3979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u="sng" dirty="0">
                <a:solidFill>
                  <a:prstClr val="black"/>
                </a:solidFill>
              </a:rPr>
              <a:t>Automatic Taped Radial Lead Trimmer</a:t>
            </a:r>
            <a:endParaRPr lang="en-US" sz="16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27" name="טבלה 26">
            <a:extLst>
              <a:ext uri="{FF2B5EF4-FFF2-40B4-BE49-F238E27FC236}">
                <a16:creationId xmlns:a16="http://schemas.microsoft.com/office/drawing/2014/main" id="{F54C0A4D-1A7F-4DC4-8A56-D6D536E43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78348"/>
              </p:ext>
            </p:extLst>
          </p:nvPr>
        </p:nvGraphicFramePr>
        <p:xfrm>
          <a:off x="1324894" y="7459612"/>
          <a:ext cx="3027181" cy="121645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4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330">
                <a:tc>
                  <a:txBody>
                    <a:bodyPr/>
                    <a:lstStyle/>
                    <a:p>
                      <a:pPr algn="ctr" rtl="1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Unlimited</a:t>
                      </a:r>
                      <a:endParaRPr lang="he-IL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dia.</a:t>
                      </a:r>
                      <a:endParaRPr lang="he-IL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e-IL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he-IL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60">
                <a:tc>
                  <a:txBody>
                    <a:bodyPr/>
                    <a:lstStyle/>
                    <a:p>
                      <a:pPr algn="ctr" rtl="1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3-20 mm</a:t>
                      </a:r>
                      <a:endParaRPr lang="he-IL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Length</a:t>
                      </a:r>
                      <a:endParaRPr lang="he-IL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he-IL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e-IL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560">
                <a:tc>
                  <a:txBody>
                    <a:bodyPr/>
                    <a:lstStyle/>
                    <a:p>
                      <a:pPr algn="ctr" rtl="1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0.4-1.0mm</a:t>
                      </a:r>
                      <a:endParaRPr lang="he-IL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</a:t>
                      </a:r>
                      <a:endParaRPr lang="he-IL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he-IL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e-IL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" name="Picture 2" descr="C:\Users\margalit\Desktop\1.PNG">
            <a:extLst>
              <a:ext uri="{FF2B5EF4-FFF2-40B4-BE49-F238E27FC236}">
                <a16:creationId xmlns:a16="http://schemas.microsoft.com/office/drawing/2014/main" id="{66DB2DA9-9FC4-4385-B3A4-F39314A30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31" y="7580980"/>
            <a:ext cx="615538" cy="9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95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</TotalTime>
  <Words>175</Words>
  <Application>Microsoft Office PowerPoint</Application>
  <PresentationFormat>A4 Paper (210x297 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Microsoft YaHei UI Light</vt:lpstr>
      <vt:lpstr>Arial</vt:lpstr>
      <vt:lpstr>Calibri</vt:lpstr>
      <vt:lpstr>Calibri Light</vt:lpstr>
      <vt:lpstr>Open Sans Hebrew</vt:lpstr>
      <vt:lpstr>Office Theme</vt:lpstr>
      <vt:lpstr>Loose Radial Lead Cutting Equipment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</dc:creator>
  <cp:lastModifiedBy>Zvi Glik (zviglik@asi-tech.co.il)</cp:lastModifiedBy>
  <cp:revision>85</cp:revision>
  <cp:lastPrinted>2024-07-16T13:46:08Z</cp:lastPrinted>
  <dcterms:created xsi:type="dcterms:W3CDTF">2018-12-19T18:49:35Z</dcterms:created>
  <dcterms:modified xsi:type="dcterms:W3CDTF">2024-07-28T07:37:26Z</dcterms:modified>
</cp:coreProperties>
</file>