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75"/>
    <a:srgbClr val="FDE29A"/>
    <a:srgbClr val="FAB702"/>
    <a:srgbClr val="0F0F0F"/>
    <a:srgbClr val="343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7" autoAdjust="0"/>
    <p:restoredTop sz="94613" autoAdjust="0"/>
  </p:normalViewPr>
  <p:slideViewPr>
    <p:cSldViewPr snapToGrid="0">
      <p:cViewPr>
        <p:scale>
          <a:sx n="120" d="100"/>
          <a:sy n="120" d="100"/>
        </p:scale>
        <p:origin x="2370" y="-162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598B3-A6EA-435B-9554-07FE9C4909D3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2F1F-C86C-4937-917A-F4B2B5046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B8F9-3B8E-499C-B895-8258875ED0C3}" type="datetime1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5C39-397E-4EFC-9AA2-7E4166CC3DA8}" type="datetime1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6050-DF71-4522-876C-929EAD7DE039}" type="datetime1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4C5-7E31-41D6-B934-2C7D70FC04E3}" type="datetime1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9744-1F4C-453E-A31E-35D01E6832A6}" type="datetime1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0267-284A-4C92-B5A5-B75FDB0CD7E9}" type="datetime1">
              <a:rPr lang="en-US" smtClean="0"/>
              <a:pPr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4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75BD-299E-4887-AE4C-6C8129BF1084}" type="datetime1">
              <a:rPr lang="en-US" smtClean="0"/>
              <a:pPr/>
              <a:t>7/14/2024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3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7234-6E81-4925-AA9A-7BF657C78264}" type="datetime1">
              <a:rPr lang="en-US" smtClean="0"/>
              <a:pPr/>
              <a:t>7/14/2024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F999-B48F-45C2-A311-D2127448B4CC}" type="datetime1">
              <a:rPr lang="en-US" smtClean="0"/>
              <a:pPr/>
              <a:t>7/14/2024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68F1-3A6C-4083-8E33-145EF71317BD}" type="datetime1">
              <a:rPr lang="en-US" smtClean="0"/>
              <a:pPr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160-7D4F-4798-A186-C69FFCB433F0}" type="datetime1">
              <a:rPr lang="en-US" smtClean="0"/>
              <a:pPr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6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F155-EB1F-4A18-B058-90EF40DA30A4}" type="datetime1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5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asi-tech.co.i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4E7B30-A82B-4FD6-BBF9-C7B7C144F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8" y="9026554"/>
            <a:ext cx="935930" cy="6799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5BD773D-65E0-491E-8C64-341D5C7186DB}"/>
              </a:ext>
            </a:extLst>
          </p:cNvPr>
          <p:cNvSpPr/>
          <p:nvPr/>
        </p:nvSpPr>
        <p:spPr>
          <a:xfrm>
            <a:off x="2064645" y="9412813"/>
            <a:ext cx="4800596" cy="230832"/>
          </a:xfrm>
          <a:prstGeom prst="rect">
            <a:avLst/>
          </a:prstGeom>
          <a:solidFill>
            <a:srgbClr val="34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287A81-8BE3-49E1-BA3F-030C8F04A155}"/>
              </a:ext>
            </a:extLst>
          </p:cNvPr>
          <p:cNvSpPr/>
          <p:nvPr/>
        </p:nvSpPr>
        <p:spPr>
          <a:xfrm>
            <a:off x="2615609" y="9076889"/>
            <a:ext cx="4249632" cy="338864"/>
          </a:xfrm>
          <a:prstGeom prst="rect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3E9375-7E41-4DA0-81F1-C410B43D48C0}"/>
              </a:ext>
            </a:extLst>
          </p:cNvPr>
          <p:cNvSpPr txBox="1"/>
          <p:nvPr/>
        </p:nvSpPr>
        <p:spPr>
          <a:xfrm>
            <a:off x="2924167" y="9412812"/>
            <a:ext cx="36391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sales@asi-tech.co.il</a:t>
            </a:r>
            <a:r>
              <a:rPr lang="en-US" sz="9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    </a:t>
            </a:r>
            <a:r>
              <a:rPr lang="en-US" sz="85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TEL: 972–8-9208844     FAX: 972-8-9207711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021092-E721-48C2-856A-C5102F17FD44}"/>
              </a:ext>
            </a:extLst>
          </p:cNvPr>
          <p:cNvSpPr txBox="1"/>
          <p:nvPr/>
        </p:nvSpPr>
        <p:spPr>
          <a:xfrm>
            <a:off x="3421306" y="9135975"/>
            <a:ext cx="3130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kern="10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AIM Solder Israel ltd. </a:t>
            </a:r>
            <a:r>
              <a:rPr lang="en-US" sz="1000" kern="1000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Netser</a:t>
            </a:r>
            <a:r>
              <a:rPr lang="en-US" sz="1000" kern="10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1000" kern="1000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Sereni</a:t>
            </a:r>
            <a:r>
              <a:rPr lang="en-US" sz="1000" kern="10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70395 ISRAEL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B02CDB-4C93-45E7-927C-02253FD69B96}"/>
              </a:ext>
            </a:extLst>
          </p:cNvPr>
          <p:cNvSpPr/>
          <p:nvPr/>
        </p:nvSpPr>
        <p:spPr>
          <a:xfrm>
            <a:off x="1878596" y="528001"/>
            <a:ext cx="4986645" cy="668442"/>
          </a:xfrm>
          <a:prstGeom prst="rect">
            <a:avLst/>
          </a:prstGeom>
          <a:solidFill>
            <a:srgbClr val="34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23AF6DF-4F64-4324-80C0-DB62F00311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4" y="127237"/>
            <a:ext cx="1409192" cy="10692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1BEEC26-282E-45A1-9BA3-9EA7AE75437D}"/>
              </a:ext>
            </a:extLst>
          </p:cNvPr>
          <p:cNvSpPr txBox="1"/>
          <p:nvPr/>
        </p:nvSpPr>
        <p:spPr>
          <a:xfrm>
            <a:off x="1785347" y="268993"/>
            <a:ext cx="27799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5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BEST SOLUTIONS TO MEET YOUR NEEDS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448E9-DA26-4999-907B-14722B916B44}"/>
              </a:ext>
            </a:extLst>
          </p:cNvPr>
          <p:cNvSpPr txBox="1"/>
          <p:nvPr/>
        </p:nvSpPr>
        <p:spPr>
          <a:xfrm>
            <a:off x="2084883" y="666472"/>
            <a:ext cx="45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ASI-1180</a:t>
            </a:r>
            <a:r>
              <a:rPr lang="he-IL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Servo Coaxial Stripping Machine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F66C892-A0C3-0C61-B057-6553A905A466}"/>
              </a:ext>
            </a:extLst>
          </p:cNvPr>
          <p:cNvSpPr txBox="1"/>
          <p:nvPr/>
        </p:nvSpPr>
        <p:spPr>
          <a:xfrm>
            <a:off x="3656453" y="4423764"/>
            <a:ext cx="3430988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ASI-1180</a:t>
            </a:r>
          </a:p>
          <a:p>
            <a:pPr>
              <a:lnSpc>
                <a:spcPct val="150000"/>
              </a:lnSpc>
            </a:pPr>
            <a:r>
              <a:rPr lang="en-US" dirty="0"/>
              <a:t>0.5 -8mm2</a:t>
            </a:r>
          </a:p>
          <a:p>
            <a:pPr>
              <a:lnSpc>
                <a:spcPct val="150000"/>
              </a:lnSpc>
            </a:pPr>
            <a:r>
              <a:rPr lang="en-US" dirty="0"/>
              <a:t>1-45mm</a:t>
            </a:r>
          </a:p>
          <a:p>
            <a:pPr>
              <a:lnSpc>
                <a:spcPct val="150000"/>
              </a:lnSpc>
            </a:pPr>
            <a:r>
              <a:rPr lang="en-US" dirty="0"/>
              <a:t>0.01mm</a:t>
            </a:r>
          </a:p>
          <a:p>
            <a:pPr>
              <a:lnSpc>
                <a:spcPct val="150000"/>
              </a:lnSpc>
            </a:pPr>
            <a:r>
              <a:rPr lang="en-US" dirty="0"/>
              <a:t>About 2s/pcs</a:t>
            </a:r>
          </a:p>
          <a:p>
            <a:pPr>
              <a:lnSpc>
                <a:spcPct val="150000"/>
              </a:lnSpc>
            </a:pPr>
            <a:r>
              <a:rPr lang="en-US" dirty="0"/>
              <a:t>220V 50/60Hz</a:t>
            </a:r>
          </a:p>
          <a:p>
            <a:pPr>
              <a:lnSpc>
                <a:spcPct val="150000"/>
              </a:lnSpc>
            </a:pPr>
            <a:r>
              <a:rPr lang="en-US" dirty="0"/>
              <a:t>0.5-0.7Mpa, 8m3*/h</a:t>
            </a:r>
          </a:p>
          <a:p>
            <a:pPr>
              <a:lnSpc>
                <a:spcPct val="150000"/>
              </a:lnSpc>
            </a:pPr>
            <a:r>
              <a:rPr lang="en-US" dirty="0"/>
              <a:t>525*155*310mm</a:t>
            </a:r>
          </a:p>
          <a:p>
            <a:pPr>
              <a:lnSpc>
                <a:spcPct val="150000"/>
              </a:lnSpc>
            </a:pPr>
            <a:r>
              <a:rPr lang="en-US" dirty="0"/>
              <a:t>About 30kg</a:t>
            </a:r>
          </a:p>
          <a:p>
            <a:endParaRPr lang="en-US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CA109C5-F2AA-CC13-696B-DF96FFCB05FA}"/>
              </a:ext>
            </a:extLst>
          </p:cNvPr>
          <p:cNvSpPr txBox="1"/>
          <p:nvPr/>
        </p:nvSpPr>
        <p:spPr>
          <a:xfrm>
            <a:off x="513415" y="3843094"/>
            <a:ext cx="2181880" cy="4342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3E3E75"/>
                </a:highlight>
              </a:rPr>
              <a:t>Technical data: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Model</a:t>
            </a:r>
          </a:p>
          <a:p>
            <a:pPr>
              <a:lnSpc>
                <a:spcPct val="150000"/>
              </a:lnSpc>
            </a:pPr>
            <a:r>
              <a:rPr lang="en-US" dirty="0"/>
              <a:t>Wire range</a:t>
            </a:r>
          </a:p>
          <a:p>
            <a:pPr>
              <a:lnSpc>
                <a:spcPct val="150000"/>
              </a:lnSpc>
            </a:pPr>
            <a:r>
              <a:rPr lang="en-US" dirty="0"/>
              <a:t>Stripping Length</a:t>
            </a:r>
          </a:p>
          <a:p>
            <a:pPr>
              <a:lnSpc>
                <a:spcPct val="150000"/>
              </a:lnSpc>
            </a:pPr>
            <a:r>
              <a:rPr lang="en-US" dirty="0"/>
              <a:t>Strip Length accuracy</a:t>
            </a:r>
          </a:p>
          <a:p>
            <a:pPr>
              <a:lnSpc>
                <a:spcPct val="150000"/>
              </a:lnSpc>
            </a:pPr>
            <a:r>
              <a:rPr lang="en-US" dirty="0"/>
              <a:t>Processing speed</a:t>
            </a:r>
          </a:p>
          <a:p>
            <a:pPr>
              <a:lnSpc>
                <a:spcPct val="150000"/>
              </a:lnSpc>
            </a:pPr>
            <a:r>
              <a:rPr lang="en-US" dirty="0"/>
              <a:t>Power</a:t>
            </a:r>
          </a:p>
          <a:p>
            <a:pPr>
              <a:lnSpc>
                <a:spcPct val="150000"/>
              </a:lnSpc>
            </a:pPr>
            <a:r>
              <a:rPr lang="en-US" dirty="0"/>
              <a:t>Air pressure</a:t>
            </a:r>
          </a:p>
          <a:p>
            <a:pPr>
              <a:lnSpc>
                <a:spcPct val="150000"/>
              </a:lnSpc>
            </a:pPr>
            <a:r>
              <a:rPr lang="en-US" dirty="0"/>
              <a:t>Dimension</a:t>
            </a:r>
          </a:p>
          <a:p>
            <a:pPr>
              <a:lnSpc>
                <a:spcPct val="150000"/>
              </a:lnSpc>
            </a:pPr>
            <a:r>
              <a:rPr lang="en-US" dirty="0"/>
              <a:t>Weight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1E265A89-A4E0-6D3B-02E0-55E9DD982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024" y="1334914"/>
            <a:ext cx="2770920" cy="29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6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73</Words>
  <Application>Microsoft Office PowerPoint</Application>
  <PresentationFormat>נייר A4 ‏(210x297 מ"מ)</PresentationFormat>
  <Paragraphs>24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 Hebrew</vt:lpstr>
      <vt:lpstr>Office Theme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BackOffice</cp:lastModifiedBy>
  <cp:revision>71</cp:revision>
  <cp:lastPrinted>2024-07-14T09:45:29Z</cp:lastPrinted>
  <dcterms:created xsi:type="dcterms:W3CDTF">2018-12-19T18:49:35Z</dcterms:created>
  <dcterms:modified xsi:type="dcterms:W3CDTF">2024-07-14T09:46:02Z</dcterms:modified>
</cp:coreProperties>
</file>